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97"/>
  </p:notesMasterIdLst>
  <p:sldIdLst>
    <p:sldId id="451" r:id="rId3"/>
    <p:sldId id="542" r:id="rId4"/>
    <p:sldId id="611" r:id="rId5"/>
    <p:sldId id="546" r:id="rId6"/>
    <p:sldId id="593" r:id="rId7"/>
    <p:sldId id="594" r:id="rId8"/>
    <p:sldId id="595" r:id="rId9"/>
    <p:sldId id="599" r:id="rId10"/>
    <p:sldId id="596" r:id="rId11"/>
    <p:sldId id="597" r:id="rId12"/>
    <p:sldId id="598" r:id="rId13"/>
    <p:sldId id="600" r:id="rId14"/>
    <p:sldId id="601" r:id="rId15"/>
    <p:sldId id="550" r:id="rId16"/>
    <p:sldId id="561" r:id="rId17"/>
    <p:sldId id="642" r:id="rId18"/>
    <p:sldId id="643" r:id="rId19"/>
    <p:sldId id="644" r:id="rId20"/>
    <p:sldId id="645" r:id="rId21"/>
    <p:sldId id="647" r:id="rId22"/>
    <p:sldId id="619" r:id="rId23"/>
    <p:sldId id="648" r:id="rId24"/>
    <p:sldId id="632" r:id="rId25"/>
    <p:sldId id="699" r:id="rId26"/>
    <p:sldId id="633" r:id="rId27"/>
    <p:sldId id="660" r:id="rId28"/>
    <p:sldId id="634" r:id="rId29"/>
    <p:sldId id="635" r:id="rId30"/>
    <p:sldId id="624" r:id="rId31"/>
    <p:sldId id="661" r:id="rId32"/>
    <p:sldId id="636" r:id="rId33"/>
    <p:sldId id="637" r:id="rId34"/>
    <p:sldId id="638" r:id="rId35"/>
    <p:sldId id="705" r:id="rId36"/>
    <p:sldId id="662" r:id="rId37"/>
    <p:sldId id="639" r:id="rId38"/>
    <p:sldId id="640" r:id="rId39"/>
    <p:sldId id="641" r:id="rId40"/>
    <p:sldId id="663" r:id="rId41"/>
    <p:sldId id="667" r:id="rId42"/>
    <p:sldId id="664" r:id="rId43"/>
    <p:sldId id="665" r:id="rId44"/>
    <p:sldId id="668" r:id="rId45"/>
    <p:sldId id="627" r:id="rId46"/>
    <p:sldId id="669" r:id="rId47"/>
    <p:sldId id="625" r:id="rId48"/>
    <p:sldId id="626" r:id="rId49"/>
    <p:sldId id="628" r:id="rId50"/>
    <p:sldId id="629" r:id="rId51"/>
    <p:sldId id="670" r:id="rId52"/>
    <p:sldId id="649" r:id="rId53"/>
    <p:sldId id="651" r:id="rId54"/>
    <p:sldId id="652" r:id="rId55"/>
    <p:sldId id="653" r:id="rId56"/>
    <p:sldId id="654" r:id="rId57"/>
    <p:sldId id="716" r:id="rId58"/>
    <p:sldId id="671" r:id="rId59"/>
    <p:sldId id="672" r:id="rId60"/>
    <p:sldId id="707" r:id="rId61"/>
    <p:sldId id="708" r:id="rId62"/>
    <p:sldId id="674" r:id="rId63"/>
    <p:sldId id="673" r:id="rId64"/>
    <p:sldId id="679" r:id="rId65"/>
    <p:sldId id="676" r:id="rId66"/>
    <p:sldId id="677" r:id="rId67"/>
    <p:sldId id="565" r:id="rId68"/>
    <p:sldId id="605" r:id="rId69"/>
    <p:sldId id="566" r:id="rId70"/>
    <p:sldId id="567" r:id="rId71"/>
    <p:sldId id="607" r:id="rId72"/>
    <p:sldId id="608" r:id="rId73"/>
    <p:sldId id="691" r:id="rId74"/>
    <p:sldId id="692" r:id="rId75"/>
    <p:sldId id="693" r:id="rId76"/>
    <p:sldId id="690" r:id="rId77"/>
    <p:sldId id="688" r:id="rId78"/>
    <p:sldId id="696" r:id="rId79"/>
    <p:sldId id="695" r:id="rId80"/>
    <p:sldId id="697" r:id="rId81"/>
    <p:sldId id="572" r:id="rId82"/>
    <p:sldId id="698" r:id="rId83"/>
    <p:sldId id="700" r:id="rId84"/>
    <p:sldId id="702" r:id="rId85"/>
    <p:sldId id="701" r:id="rId86"/>
    <p:sldId id="703" r:id="rId87"/>
    <p:sldId id="704" r:id="rId88"/>
    <p:sldId id="706" r:id="rId89"/>
    <p:sldId id="709" r:id="rId90"/>
    <p:sldId id="710" r:id="rId91"/>
    <p:sldId id="711" r:id="rId92"/>
    <p:sldId id="712" r:id="rId93"/>
    <p:sldId id="713" r:id="rId94"/>
    <p:sldId id="714" r:id="rId95"/>
    <p:sldId id="715" r:id="rId96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03399"/>
    <a:srgbClr val="000000"/>
    <a:srgbClr val="969696"/>
    <a:srgbClr val="BEBEBE"/>
    <a:srgbClr val="00589A"/>
    <a:srgbClr val="3BABFF"/>
    <a:srgbClr val="65BD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7311" autoAdjust="0"/>
  </p:normalViewPr>
  <p:slideViewPr>
    <p:cSldViewPr snapToObjects="1">
      <p:cViewPr varScale="1">
        <p:scale>
          <a:sx n="88" d="100"/>
          <a:sy n="88" d="100"/>
        </p:scale>
        <p:origin x="1123" y="82"/>
      </p:cViewPr>
      <p:guideLst>
        <p:guide orient="horz" pos="161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AAB87C0-7DAE-4C5D-92EC-584A5E7DC7D2}" type="datetimeFigureOut">
              <a:rPr lang="ko-KR" altLang="en-US"/>
              <a:pPr>
                <a:defRPr/>
              </a:pPr>
              <a:t>2019-11-15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FF937BE-689B-40CF-B986-A3F415A067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97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CEAE3D2-9D9D-4AF7-8C9D-614B99C301F9}" type="datetimeFigureOut">
              <a:rPr lang="ko-KR" altLang="en-US"/>
              <a:pPr>
                <a:defRPr/>
              </a:pPr>
              <a:t>2019-11-15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908D3039-61CF-417F-BFC4-2302DC2D16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3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948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erom.co.kr/homeV5/index.html" TargetMode="External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0400"/>
            <a:ext cx="9906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0"/>
            <a:ext cx="9906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6667500"/>
            <a:ext cx="13287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그림 22" descr="saerom_logo_wmf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6684963"/>
            <a:ext cx="11017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04"/>
          <p:cNvSpPr>
            <a:spLocks noChangeArrowheads="1"/>
          </p:cNvSpPr>
          <p:nvPr/>
        </p:nvSpPr>
        <p:spPr bwMode="auto">
          <a:xfrm>
            <a:off x="-4763" y="6670675"/>
            <a:ext cx="30241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00" b="1" dirty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Copyright © </a:t>
            </a:r>
            <a:r>
              <a:rPr lang="en-US" altLang="ko-KR" sz="600" b="1" dirty="0" smtClean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2015 </a:t>
            </a:r>
            <a:r>
              <a:rPr lang="en-US" altLang="ko-KR" sz="600" b="1" dirty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SAEROM Information Systems Co., Ltd. All rights reserved..</a:t>
            </a:r>
          </a:p>
        </p:txBody>
      </p:sp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90123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8"/>
          <p:cNvSpPr txBox="1">
            <a:spLocks noChangeArrowheads="1"/>
          </p:cNvSpPr>
          <p:nvPr/>
        </p:nvSpPr>
        <p:spPr bwMode="auto">
          <a:xfrm>
            <a:off x="5402263" y="46038"/>
            <a:ext cx="4368800" cy="1079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>
            <a:lvl1pPr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kumimoji="0" lang="en-US" altLang="ko-KR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SWG 5.0</a:t>
            </a:r>
            <a:endParaRPr kumimoji="0" lang="ko-KR" altLang="en-US" b="1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06"/>
          <p:cNvSpPr>
            <a:spLocks noChangeArrowheads="1"/>
          </p:cNvSpPr>
          <p:nvPr/>
        </p:nvSpPr>
        <p:spPr bwMode="auto">
          <a:xfrm>
            <a:off x="4753492" y="6666756"/>
            <a:ext cx="384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fld id="{CA36186C-2001-482A-AA98-182E0253A45E}" type="slidenum">
              <a:rPr lang="en-US" altLang="ko-KR" sz="1000" b="1" smtClean="0">
                <a:latin typeface="산돌고딕 M" pitchFamily="50" charset="-127"/>
                <a:ea typeface="산돌고딕 M" pitchFamily="50" charset="-127"/>
              </a:rPr>
              <a:pPr algn="ctr"/>
              <a:t>‹#›</a:t>
            </a:fld>
            <a:r>
              <a:rPr lang="en-US" altLang="ko-KR" sz="1000" b="1" dirty="0" smtClean="0">
                <a:latin typeface="산돌고딕 M" pitchFamily="50" charset="-127"/>
                <a:ea typeface="산돌고딕 M" pitchFamily="50" charset="-127"/>
              </a:rPr>
              <a:t> / 58</a:t>
            </a:r>
            <a:endParaRPr lang="en-US" altLang="ko-KR" sz="1000" b="1" dirty="0">
              <a:latin typeface="산돌고딕 M" pitchFamily="50" charset="-127"/>
              <a:ea typeface="산돌고딕 M" pitchFamily="50" charset="-127"/>
            </a:endParaRPr>
          </a:p>
        </p:txBody>
      </p:sp>
      <p:pic>
        <p:nvPicPr>
          <p:cNvPr id="19458" name="Picture 2" descr="SAEROM INFORMATION SYSTEM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" y="46038"/>
            <a:ext cx="13716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jdkbuild/ojdkbuil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elastic.co/guide/en/elasticsearch/reference/current/certutil.html#certutil-silent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elastic.co/guide/en/elasticsearch/reference/current/certutil.html#certutil-silent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elastic.co/kr/blog/elasticsearch-security-configure-tls-ssl-pki-authentication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www.elastic.co/kr/blog/elasticsearch-security-configure-tls-ssl-pki-authentication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172.21.10.97:19200/" TargetMode="Externa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492" y="2473732"/>
            <a:ext cx="9122617" cy="95410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balanced" dir="t"/>
            </a:scene3d>
            <a:sp3d prstMaterial="dkEdge"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kumimoji="0" lang="en-US" altLang="ko-KR" sz="2800" b="1" dirty="0" smtClean="0">
                <a:latin typeface="맑은 고딕" pitchFamily="50" charset="-127"/>
                <a:ea typeface="맑은 고딕" pitchFamily="50" charset="-127"/>
              </a:rPr>
              <a:t>(6.8.0ver) - window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smtClean="0">
                <a:latin typeface="맑은 고딕" pitchFamily="50" charset="-127"/>
                <a:ea typeface="맑은 고딕" pitchFamily="50" charset="-127"/>
              </a:rPr>
              <a:t>설치 매뉴얼</a:t>
            </a:r>
            <a:endParaRPr kumimoji="0"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9640" y="5085695"/>
            <a:ext cx="26228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b="1" dirty="0">
                <a:latin typeface="+mj-lt"/>
              </a:rPr>
              <a:t>작 성 일  </a:t>
            </a:r>
            <a:r>
              <a:rPr lang="en-US" altLang="ko-KR" sz="1400" b="1" dirty="0">
                <a:latin typeface="+mj-lt"/>
              </a:rPr>
              <a:t>:  </a:t>
            </a:r>
            <a:r>
              <a:rPr lang="en-US" altLang="ko-KR" sz="1400" b="1" dirty="0" smtClean="0">
                <a:latin typeface="+mj-lt"/>
              </a:rPr>
              <a:t>2019</a:t>
            </a:r>
            <a:r>
              <a:rPr lang="ko-KR" altLang="en-US" sz="1400" b="1" dirty="0" smtClean="0">
                <a:latin typeface="+mj-lt"/>
              </a:rPr>
              <a:t>년 </a:t>
            </a:r>
            <a:r>
              <a:rPr lang="en-US" altLang="ko-KR" sz="1400" b="1" dirty="0" smtClean="0">
                <a:latin typeface="+mj-lt"/>
              </a:rPr>
              <a:t>10</a:t>
            </a:r>
            <a:r>
              <a:rPr lang="ko-KR" altLang="en-US" sz="1400" b="1" dirty="0" smtClean="0">
                <a:latin typeface="+mj-lt"/>
              </a:rPr>
              <a:t>월 </a:t>
            </a:r>
            <a:r>
              <a:rPr lang="en-US" altLang="ko-KR" sz="1400" b="1" dirty="0" smtClean="0">
                <a:latin typeface="+mj-lt"/>
              </a:rPr>
              <a:t>11</a:t>
            </a:r>
            <a:r>
              <a:rPr lang="ko-KR" altLang="en-US" sz="1400" b="1" dirty="0" smtClean="0">
                <a:latin typeface="+mj-lt"/>
              </a:rPr>
              <a:t>일</a:t>
            </a:r>
            <a:endParaRPr lang="en-US" altLang="ko-KR" sz="1400" b="1" dirty="0">
              <a:latin typeface="+mj-lt"/>
            </a:endParaRPr>
          </a:p>
          <a:p>
            <a:pPr algn="r">
              <a:defRPr/>
            </a:pPr>
            <a:r>
              <a:rPr lang="ko-KR" altLang="en-US" sz="1400" b="1" dirty="0" smtClean="0">
                <a:latin typeface="+mj-lt"/>
              </a:rPr>
              <a:t>담 당 자  </a:t>
            </a:r>
            <a:r>
              <a:rPr lang="en-US" altLang="ko-KR" sz="1400" b="1" dirty="0" smtClean="0">
                <a:latin typeface="+mj-lt"/>
              </a:rPr>
              <a:t>: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신민</a:t>
            </a:r>
            <a:r>
              <a:rPr lang="ko-KR" altLang="en-US" sz="1400" b="1" dirty="0">
                <a:latin typeface="+mj-lt"/>
              </a:rPr>
              <a:t>재</a:t>
            </a:r>
          </a:p>
        </p:txBody>
      </p:sp>
      <p:pic>
        <p:nvPicPr>
          <p:cNvPr id="6148" name="Picture 4" descr="D:\사내업무\06.새롬로고\CI BI 자료\현재 CI\CI_wmf\type_국영문01.w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t="9432" r="1452" b="8647"/>
          <a:stretch/>
        </p:blipFill>
        <p:spPr bwMode="auto">
          <a:xfrm>
            <a:off x="7767063" y="5805264"/>
            <a:ext cx="1921307" cy="38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7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508" y="1841269"/>
            <a:ext cx="4879710" cy="4342449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2. Open JDK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오픈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다운로드 하기 위해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3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3"/>
                </a:rPr>
                <a:t>://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3"/>
                </a:rPr>
                <a:t>github.com/ojdkbuild/ojdkbuild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링크 들어가서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OS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 맞는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다운로드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Elastic 6.8.0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ver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=&gt;  JDK 1.8.0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설치하되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64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비트 인 경우에는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‘Downloads for Windows x86_64’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섹션에 있는 최신버전을 설치하고 그렇지 않은 경우에는 </a:t>
              </a:r>
              <a:r>
                <a:rPr lang="en-US" altLang="ko-KR" sz="9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‘Other downloads’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섹션에 있는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최신 버전을 설치한다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 </a:t>
              </a: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	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(Elastic version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 맞는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사용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Oracle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JDK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가 유료화됨에 따라서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jdk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다운로드함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9403" y="1841269"/>
            <a:ext cx="4161870" cy="115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40576" y="4591896"/>
            <a:ext cx="4161870" cy="115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2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2. Open JDK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드라이브에 압축 해제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다운로드 한 파일을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드라이브에 압축 해제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202200"/>
            <a:ext cx="5203279" cy="1630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53" y="4149080"/>
            <a:ext cx="5309270" cy="1504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592960" y="3017145"/>
            <a:ext cx="3528392" cy="19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51432" y="5157816"/>
            <a:ext cx="3528392" cy="19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601072" y="3223261"/>
            <a:ext cx="90010" cy="18531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3152" y="306896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Open JDK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3. Open JDK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JAVA_HOME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환경변수 설정함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D:\java-1.8.0-openjdk\</a:t>
              </a: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JAVA_HOME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67" y="3040597"/>
            <a:ext cx="5662641" cy="18537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4477854" y="3626428"/>
            <a:ext cx="3788742" cy="692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8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2640" y="2996952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2521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elastic\elasticsearch-6.8.0\config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elasticsearch.yml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열기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92896"/>
            <a:ext cx="6029325" cy="3354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692650" y="3645025"/>
            <a:ext cx="4508822" cy="23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9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기본값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모든 내용주석처리로 표시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기본값 구조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Elasticsearch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Configuration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2. Cluster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Node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4. Paths</a:t>
              </a: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16" y="2132856"/>
            <a:ext cx="4870067" cy="40524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01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기본값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모든 내용주석처리로 표시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기본값 구조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5. Memory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6. Network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7. Discovery</a:t>
              </a: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2147352"/>
            <a:ext cx="4665174" cy="4016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39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기본값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모든 내용주석처리로 표시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-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기본값 구조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–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8. Gateway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9. Various</a:t>
              </a: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381" y="2924944"/>
            <a:ext cx="5873443" cy="18994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955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#Environment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타이틀 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cluster.name = cluster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이름을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-&gt;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용도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: 2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개 이상의 서버를 가동 할 경우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          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같은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cluster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내용임을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2. node.name = node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이름을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-&gt;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용도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: node.name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3.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path.data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elastic data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가 저장되는 경로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path.logs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elastic log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파일이 저장되는 경로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5.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bootstrap.memory_lock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모든 서비스는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Ram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일정 메모리를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할당받음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6.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bootstrap.system_call_filter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5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버전 이후로 나온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내용으로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,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부트스트랩 검사를 하기 위해서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여러가지의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시스템 호출 필터를 검사함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필요없는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기능이므로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호출 비활성화로 정의하기 위해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false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395" y="3056788"/>
            <a:ext cx="6189659" cy="1911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1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ko-KR" altLang="en-US" sz="2000" dirty="0"/>
          </a:p>
        </p:txBody>
      </p: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504" y="1556792"/>
            <a:ext cx="8928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Download</a:t>
            </a:r>
          </a:p>
          <a:p>
            <a:pPr marL="342900" indent="-342900">
              <a:buAutoNum type="arabicPeriod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 및 시작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Download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 및 시작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Plugin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Mapping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4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#Network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network.host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해당서버의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ip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할당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2.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http.port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해당서버의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http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port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할당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transport.tcp.port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=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2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개 이상의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node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를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사용하는 경우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node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끼리의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통신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port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56" y="3011230"/>
            <a:ext cx="3209925" cy="84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82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2640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certs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폴더생성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certs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폴더 생성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59" y="2809798"/>
            <a:ext cx="5405143" cy="217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0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6.8.0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config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\certs\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instances.yml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Install\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첨부파일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instances.yml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복사본 생성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2811443"/>
            <a:ext cx="5122223" cy="1160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9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Instances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안에 내용 기입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name : 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CN=node 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OU=Index 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DC=organization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DC=com</a:t>
            </a: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3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Filename :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 “node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name-certificates”</a:t>
            </a: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–name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앞에는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칸 공백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Filename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앞에는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칸 공백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설정하려는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의 값에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따라서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instances.yml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파일에 내용 정의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131" y="2171922"/>
            <a:ext cx="4382687" cy="34620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036535" y="3212976"/>
            <a:ext cx="392771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048854" y="3068960"/>
            <a:ext cx="243880" cy="0"/>
          </a:xfrm>
          <a:prstGeom prst="straightConnector1">
            <a:avLst/>
          </a:prstGeom>
          <a:ln w="190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사각형 설명선 5"/>
          <p:cNvSpPr/>
          <p:nvPr/>
        </p:nvSpPr>
        <p:spPr>
          <a:xfrm>
            <a:off x="3368824" y="2636912"/>
            <a:ext cx="576064" cy="360040"/>
          </a:xfrm>
          <a:prstGeom prst="wedgeRectCallout">
            <a:avLst>
              <a:gd name="adj1" fmla="val 55888"/>
              <a:gd name="adj2" fmla="val 646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</a:rPr>
              <a:t>칸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3368824" y="3284984"/>
            <a:ext cx="576064" cy="432048"/>
          </a:xfrm>
          <a:prstGeom prst="wedgeRectCallout">
            <a:avLst>
              <a:gd name="adj1" fmla="val 65147"/>
              <a:gd name="adj2" fmla="val -57079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473638" y="3316922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</a:rPr>
              <a:t>4</a:t>
            </a:r>
            <a:r>
              <a:rPr lang="ko-KR" altLang="en-US" sz="1000" dirty="0" smtClean="0">
                <a:latin typeface="+mj-lt"/>
              </a:rPr>
              <a:t>칸</a:t>
            </a:r>
            <a:endParaRPr lang="en-US" altLang="ko-KR" sz="1000" dirty="0" smtClean="0">
              <a:latin typeface="+mj-lt"/>
            </a:endParaRPr>
          </a:p>
          <a:p>
            <a:pPr algn="ctr"/>
            <a:r>
              <a:rPr lang="ko-KR" altLang="en-US" sz="1000" dirty="0" smtClean="0">
                <a:latin typeface="+mj-lt"/>
              </a:rPr>
              <a:t>공백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66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Openssl.zip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하위에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openssl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폴더로 압축해제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Install\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첨부파일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openssl.zip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압축해제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43" y="2466799"/>
            <a:ext cx="1552575" cy="695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466799"/>
            <a:ext cx="3286125" cy="2933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5025263" y="2924944"/>
            <a:ext cx="5038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0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584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Server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서버 대표 인증서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elastic\elasticsearch-6.8.0\config\certs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설명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>
                <a:hlinkClick r:id="rId2"/>
              </a:rPr>
              <a:t>https://www.elastic.co/guide/en/elasticsearch/reference/current/certutil.html#certutil-silent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31" y="3693023"/>
            <a:ext cx="5561287" cy="9343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7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 생성과정에서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  마지막에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155" y="3748713"/>
            <a:ext cx="5760640" cy="2365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40832" y="1840943"/>
            <a:ext cx="5400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--days 3652 -out D:\elastic\elasticsearch-6.8.0\config\certs\elastic-stack-ca.p12 -pass ""</a:t>
            </a:r>
            <a:endParaRPr lang="ko-KR" altLang="en-US" sz="1000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360712" y="2241053"/>
            <a:ext cx="1080120" cy="6118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40832" y="2652882"/>
            <a:ext cx="54006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CA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2.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</a:t>
            </a:r>
            <a:r>
              <a:rPr lang="en-US" altLang="ko-KR" sz="1000" dirty="0"/>
              <a:t> </a:t>
            </a:r>
            <a:r>
              <a:rPr lang="ko-KR" altLang="en-US" sz="1000" dirty="0" err="1" smtClean="0"/>
              <a:t>디렉토리에</a:t>
            </a:r>
            <a:endParaRPr lang="en-US" altLang="ko-KR" sz="1000" dirty="0"/>
          </a:p>
          <a:p>
            <a:r>
              <a:rPr lang="en-US" altLang="ko-KR" sz="1000" dirty="0" smtClean="0"/>
              <a:t>    elastic-stack-ca.p12 </a:t>
            </a:r>
            <a:r>
              <a:rPr lang="ko-KR" altLang="en-US" sz="1000" dirty="0" smtClean="0"/>
              <a:t>파일로 생성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비밀번호는 </a:t>
            </a:r>
            <a:r>
              <a:rPr lang="en-US" altLang="ko-KR" sz="1000" dirty="0" smtClean="0"/>
              <a:t>“” </a:t>
            </a:r>
            <a:r>
              <a:rPr lang="ko-KR" altLang="en-US" sz="1000" dirty="0" smtClean="0"/>
              <a:t>빈 값으로 처리</a:t>
            </a:r>
            <a:endParaRPr lang="en-US" altLang="ko-KR" sz="1000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84848" y="2296557"/>
            <a:ext cx="0" cy="34035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6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1" y="3284984"/>
            <a:ext cx="3743325" cy="98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1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19091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616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Node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6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CA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대표 인증서를 바탕으로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인증서를 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elastic\elasticsearch-6.8.0\config\certs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파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>
                <a:hlinkClick r:id="rId2"/>
              </a:rPr>
              <a:t>https://www.elastic.co/guide/en/elasticsearch/reference/current/certutil.html#certutil-silent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700807"/>
            <a:ext cx="4752528" cy="4414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5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elastic\elasticsearch-6.8.0\config\certs\instances.yml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-&gt;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해당파일 유무확인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Cert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인증서가 생성과정에서 마지막에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cert --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D:\elastic\elasticsearch-6.8.0\config\certs\elastic-stack-ca.p12 --days 3652 --silent --in D:\elastic\elasticsearch-6.8.0\config\certs\instances.yml -out D:\elastic\elasticsearch-6.8.0\config\certs\elastic-certificates.zip -pass ""</a:t>
            </a:r>
            <a:endParaRPr lang="ko-KR" altLang="en-US" sz="1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43" y="4653136"/>
            <a:ext cx="5775969" cy="69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17208" y="3140968"/>
            <a:ext cx="5400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Node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Cert 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elastic\elasticsearch-6.8.0\config\certs\elastic-stack-ca.p12 (CA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elastic\elasticsearch-6.8.0\config\certs\instances.yml </a:t>
            </a:r>
            <a:r>
              <a:rPr lang="ko-KR" altLang="en-US" sz="1000" dirty="0" smtClean="0"/>
              <a:t>파일의 내용을 참</a:t>
            </a:r>
            <a:r>
              <a:rPr lang="ko-KR" altLang="en-US" sz="1000" dirty="0"/>
              <a:t>조</a:t>
            </a:r>
            <a:endParaRPr lang="en-US" altLang="ko-KR" sz="1000" dirty="0" smtClean="0"/>
          </a:p>
          <a:p>
            <a:r>
              <a:rPr lang="en-US" altLang="ko-KR" sz="1000" dirty="0" smtClean="0"/>
              <a:t>4. </a:t>
            </a:r>
            <a:r>
              <a:rPr lang="ko-KR" altLang="en-US" sz="1000" dirty="0" smtClean="0"/>
              <a:t>참조한 파일의 값을 바탕으로</a:t>
            </a:r>
            <a:endParaRPr lang="en-US" altLang="ko-KR" sz="1000" dirty="0"/>
          </a:p>
          <a:p>
            <a:r>
              <a:rPr lang="en-US" altLang="ko-KR" sz="1000" dirty="0" smtClean="0"/>
              <a:t>    D</a:t>
            </a:r>
            <a:r>
              <a:rPr lang="en-US" altLang="ko-KR" sz="1000" dirty="0"/>
              <a:t>:\</a:t>
            </a:r>
            <a:r>
              <a:rPr lang="en-US" altLang="ko-KR" sz="1000" dirty="0" smtClean="0"/>
              <a:t>elastic\elasticsearch-6.8.0\config\certs\elastic-certificates.zip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  <a:p>
            <a:r>
              <a:rPr lang="en-US" altLang="ko-KR" sz="1000" dirty="0" smtClean="0"/>
              <a:t>5. </a:t>
            </a:r>
            <a:r>
              <a:rPr lang="ko-KR" altLang="en-US" sz="1000" dirty="0"/>
              <a:t>비밀번호는 </a:t>
            </a:r>
            <a:r>
              <a:rPr lang="en-US" altLang="ko-KR" sz="1000" dirty="0"/>
              <a:t>“” </a:t>
            </a:r>
            <a:r>
              <a:rPr lang="ko-KR" altLang="en-US" sz="1000" dirty="0"/>
              <a:t>빈 값으로 처리</a:t>
            </a:r>
            <a:endParaRPr lang="en-US" altLang="ko-KR" sz="1000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360712" y="2194887"/>
            <a:ext cx="1001931" cy="11621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584848" y="2637827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elastic-certificates.zip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zip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 압축해제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-&gt;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node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마다 생성된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   Cert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 파일 확인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1773254"/>
            <a:ext cx="3505200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39" y="3501008"/>
            <a:ext cx="4482935" cy="2532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944888" y="2895861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13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lnSpc>
                <a:spcPct val="150000"/>
              </a:lnSpc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lnSpc>
                <a:spcPct val="150000"/>
              </a:lnSpc>
              <a:defRPr/>
            </a:pPr>
            <a:r>
              <a:rPr lang="en-US" altLang="ko-KR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\elastic01-certificates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폴더 안에 있는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elastic01-certificates.p12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파일을 </a:t>
            </a:r>
            <a:r>
              <a:rPr lang="en-US" altLang="ko-KR" sz="9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D:\elastic\elasticsearch-6.8.0\config\certs</a:t>
            </a:r>
          </a:p>
          <a:p>
            <a:pPr defTabSz="936625">
              <a:lnSpc>
                <a:spcPct val="150000"/>
              </a:lnSpc>
              <a:defRPr/>
            </a:pPr>
            <a:r>
              <a:rPr lang="en-US" altLang="ko-KR" sz="9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en-US" altLang="ko-KR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\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경로로 옮긴다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832" y="2420888"/>
            <a:ext cx="5413122" cy="252028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7016" y="4725144"/>
            <a:ext cx="15121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7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4608" y="2780928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Client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2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인증서 내용정의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처럼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프로그램을 통해서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Server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에게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Request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할 때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://www.elastic.co/kr/blog/elasticsearch-security-configure-tls-ssl-pki-authentication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015" y="2780928"/>
            <a:ext cx="5532920" cy="2387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 생성과정에서 마지막에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cert --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D:\elastic\elasticsearch-6.8.0\config\certs\elastic-stack-ca.p12 --days 3652 --silent -name CN=elastic01,OU=</a:t>
            </a:r>
            <a:r>
              <a:rPr lang="en-US" altLang="ko-KR" sz="1000" dirty="0" err="1"/>
              <a:t>vault,DC</a:t>
            </a:r>
            <a:r>
              <a:rPr lang="en-US" altLang="ko-KR" sz="1000" dirty="0"/>
              <a:t>=</a:t>
            </a:r>
            <a:r>
              <a:rPr lang="en-US" altLang="ko-KR" sz="1000" dirty="0" err="1"/>
              <a:t>saerom,DC</a:t>
            </a:r>
            <a:r>
              <a:rPr lang="en-US" altLang="ko-KR" sz="1000" dirty="0"/>
              <a:t>=com -out D:\elastic\elasticsearch-6.8.0\config\certs\elastic-client.p12 -pass ""</a:t>
            </a:r>
            <a:endParaRPr lang="ko-KR" altLang="en-US" sz="1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7" y="4797152"/>
            <a:ext cx="5679356" cy="84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2360712" y="2348880"/>
            <a:ext cx="1080120" cy="5036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800872" y="2600722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7208" y="3212976"/>
            <a:ext cx="5400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Cert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elastic\elasticsearch-6.8.0\config\certs\elastic-stack-ca.p12 (CA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어떤 </a:t>
            </a:r>
            <a:r>
              <a:rPr lang="en-US" altLang="ko-KR" sz="1000" dirty="0" smtClean="0"/>
              <a:t>Node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용인지 정의</a:t>
            </a:r>
            <a:endParaRPr lang="en-US" altLang="ko-KR" sz="1000" dirty="0" smtClean="0"/>
          </a:p>
          <a:p>
            <a:r>
              <a:rPr lang="en-US" altLang="ko-KR" sz="1000" dirty="0" smtClean="0"/>
              <a:t>    -</a:t>
            </a:r>
            <a:r>
              <a:rPr lang="en-US" altLang="ko-KR" sz="1000" dirty="0"/>
              <a:t>name CN=elastic01,OU=</a:t>
            </a:r>
            <a:r>
              <a:rPr lang="en-US" altLang="ko-KR" sz="1000" dirty="0" err="1"/>
              <a:t>vault,DC</a:t>
            </a:r>
            <a:r>
              <a:rPr lang="en-US" altLang="ko-KR" sz="1000" dirty="0"/>
              <a:t>=</a:t>
            </a:r>
            <a:r>
              <a:rPr lang="en-US" altLang="ko-KR" sz="1000" dirty="0" err="1"/>
              <a:t>saerom,DC</a:t>
            </a:r>
            <a:r>
              <a:rPr lang="en-US" altLang="ko-KR" sz="1000" dirty="0"/>
              <a:t>=com</a:t>
            </a:r>
            <a:endParaRPr lang="en-US" altLang="ko-KR" sz="1000" dirty="0" smtClean="0"/>
          </a:p>
          <a:p>
            <a:r>
              <a:rPr lang="en-US" altLang="ko-KR" sz="1000" dirty="0" smtClean="0"/>
              <a:t>4. </a:t>
            </a:r>
            <a:r>
              <a:rPr lang="ko-KR" altLang="en-US" sz="1000" dirty="0" smtClean="0"/>
              <a:t>참조한 파일의 값을 바탕으로</a:t>
            </a:r>
            <a:endParaRPr lang="en-US" altLang="ko-KR" sz="1000" dirty="0"/>
          </a:p>
          <a:p>
            <a:r>
              <a:rPr lang="en-US" altLang="ko-KR" sz="1000" dirty="0" smtClean="0"/>
              <a:t>    D</a:t>
            </a:r>
            <a:r>
              <a:rPr lang="en-US" altLang="ko-KR" sz="1000" dirty="0"/>
              <a:t>:\elastic\elasticsearch-6.8.0\config\certs\elastic-client.p12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  <a:p>
            <a:r>
              <a:rPr lang="en-US" altLang="ko-KR" sz="1000" dirty="0" smtClean="0"/>
              <a:t>5. </a:t>
            </a:r>
            <a:r>
              <a:rPr lang="ko-KR" altLang="en-US" sz="1000" dirty="0"/>
              <a:t>비밀번호는 </a:t>
            </a:r>
            <a:r>
              <a:rPr lang="en-US" altLang="ko-KR" sz="1000" dirty="0"/>
              <a:t>“” </a:t>
            </a:r>
            <a:r>
              <a:rPr lang="ko-KR" altLang="en-US" sz="1000" dirty="0"/>
              <a:t>빈 값으로 처리</a:t>
            </a:r>
            <a:endParaRPr lang="en-US" altLang="ko-KR" sz="1000" dirty="0" smtClean="0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elastic-client.p12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864" y="2895424"/>
            <a:ext cx="3619500" cy="1038225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  <a:effectLst/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8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584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Client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무료로 시작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-&gt;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13" y="2243124"/>
            <a:ext cx="5961999" cy="28557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4021145"/>
            <a:ext cx="4705671" cy="20850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401272" y="2276872"/>
            <a:ext cx="864096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00872" y="5614235"/>
            <a:ext cx="610096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4520952" y="2672916"/>
            <a:ext cx="3024336" cy="27003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 내용정의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처럼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프로그램을 통해서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Server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에게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Request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할 때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://www.elastic.co/kr/blog/elasticsearch-security-configure-tls-ssl-pki-authentication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15" y="1830708"/>
            <a:ext cx="5691250" cy="4103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5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CMD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D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elastic\elasticsearch6.8.0\config\openssl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 생성과정에서 마지막에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elastic-client.p12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증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openssl</a:t>
            </a:r>
            <a:r>
              <a:rPr lang="en-US" altLang="ko-KR" sz="1000" dirty="0"/>
              <a:t> pkcs12 -in D:\elastic\elasticsearch-6.8.0\config\certs\elastic-client.p12 -</a:t>
            </a:r>
            <a:r>
              <a:rPr lang="en-US" altLang="ko-KR" sz="1000" dirty="0" err="1"/>
              <a:t>cacerts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nokeys</a:t>
            </a:r>
            <a:r>
              <a:rPr lang="en-US" altLang="ko-KR" sz="1000" dirty="0"/>
              <a:t> -chain | </a:t>
            </a:r>
            <a:r>
              <a:rPr lang="en-US" altLang="ko-KR" sz="1000" dirty="0" err="1"/>
              <a:t>sed</a:t>
            </a:r>
            <a:r>
              <a:rPr lang="en-US" altLang="ko-KR" sz="1000" dirty="0"/>
              <a:t> -ne "/-BEGIN CERTIFICATE-/,/-END CERTIFICATE-/p" &gt; D:\elastic\elasticsearch-6.8.0\client-ca.cer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008784" y="2348881"/>
            <a:ext cx="408424" cy="3600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800872" y="2600722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7208" y="3212976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elastic\elasticsearch6.8.0\config\openssl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파일들을 통해서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CA 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D:\elastic\elasticsearch-6.8.0\config\certs\elastic-client.p12</a:t>
            </a:r>
            <a:r>
              <a:rPr lang="en-US" altLang="ko-KR" sz="1000" dirty="0" smtClean="0"/>
              <a:t> (Cert 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</a:t>
            </a:r>
            <a:r>
              <a:rPr lang="en-US" altLang="ko-KR" sz="1000" dirty="0"/>
              <a:t>. D:\</a:t>
            </a:r>
            <a:r>
              <a:rPr lang="en-US" altLang="ko-KR" sz="1000" dirty="0" smtClean="0"/>
              <a:t>elastic\elasticsearch-6.8.0\client-ca.cer CA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1" y="4797152"/>
            <a:ext cx="5738172" cy="116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04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client-ca.cer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62" y="2276872"/>
            <a:ext cx="5076825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5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600" y="2852936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550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8" y="1743250"/>
            <a:ext cx="2773441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281146" y="2246942"/>
            <a:ext cx="2766854" cy="3990370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* Security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xpack.security.enabled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안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사용여부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xpack.security.transport.ssl.enabled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node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끼리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통신할때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사용여부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xpack.security.transport.ssl.verification_mode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보안 인증 방법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xpack.security.transport.ssl.keystore.path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보안 인증 키 저장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path</a:t>
            </a: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xpack.security.transport.ssl.truststore.path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 저장소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path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008" y="1228110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 추가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기본값을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유지하고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영역에 기본값을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여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새로운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03" y="3212976"/>
            <a:ext cx="6299243" cy="9718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08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616" y="2996952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429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 시작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CMD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:\elastic\elasticsearch-6.8.0</a:t>
            </a:r>
          </a:p>
          <a:p>
            <a:pPr defTabSz="936625"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명령어 수행하여 서비스 설치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   명령어 수행하여 서비스 실행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선행작업으로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 설치와 서비스 시작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219" y="3717032"/>
            <a:ext cx="5486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9219" y="2053087"/>
            <a:ext cx="538221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6625">
              <a:defRPr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.\bin\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-service install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360712" y="2420784"/>
            <a:ext cx="1224136" cy="5761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59219" y="2996952"/>
            <a:ext cx="538221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6625">
              <a:defRPr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.\bin\elasticsearch-service.bat start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2489399" y="3335506"/>
            <a:ext cx="969820" cy="3178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D:\elastic\elasticsearch-6.8.0</a:t>
            </a:r>
          </a:p>
          <a:p>
            <a:pPr defTabSz="936625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명령어 수행하여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초기패스워드 생성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계속 진행여부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계정과 비밀번호 따로 저장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elasitc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값은 기억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3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패스워드 생성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738" y="2328567"/>
            <a:ext cx="5552804" cy="37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5175" y="1861320"/>
            <a:ext cx="54006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.\bin\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-setup-passwords auto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79526" y="2107541"/>
            <a:ext cx="1025649" cy="6386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27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웹 페이지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가동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3" y="1772816"/>
            <a:ext cx="401288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0" y="3573016"/>
            <a:ext cx="3776476" cy="2563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54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Download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페이지에서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하단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“past releases”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2011280"/>
            <a:ext cx="4505335" cy="39374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7176179" y="5696285"/>
            <a:ext cx="738217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576" y="2587551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8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우측상단의 명령어를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서비스를 중지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선행작업으로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중지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71" y="3897645"/>
            <a:ext cx="5621208" cy="51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4848" y="2053087"/>
            <a:ext cx="496855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.\bin\elasticsearch-service.bat stop</a:t>
            </a:r>
            <a:endParaRPr lang="ko-KR" altLang="en-US" sz="100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369222" y="2299308"/>
            <a:ext cx="1071610" cy="5167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912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Security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영역에 내용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xpack.security.http.ssl.enabled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http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으로 사용 여부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xpack.security.http.ssl.keystore.path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: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http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으로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사용할때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참조하는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 인증키 저장소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path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xpack.security.http.ssl.truststore.path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http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으로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사용할때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참조하는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보안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저장소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path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xpack.security.http.ssl.client_authentication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Client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접근하는 권한 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124744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elastic\elasticsearch-6.8.0\config\elasticsearch.yml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172" y="3419858"/>
            <a:ext cx="5582276" cy="14163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2861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CMD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이동 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 Elastic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시작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시작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51" y="3914953"/>
            <a:ext cx="5658247" cy="45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84848" y="2053087"/>
            <a:ext cx="496855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.\bin\elasticsearch-service.bat </a:t>
            </a:r>
            <a:r>
              <a:rPr lang="en-US" altLang="ko-KR" sz="1000" dirty="0" smtClean="0"/>
              <a:t>start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369222" y="2420888"/>
            <a:ext cx="1071610" cy="7327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6614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https://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웹페이지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8781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3" y="1772816"/>
            <a:ext cx="401288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0" y="3573016"/>
            <a:ext cx="3776476" cy="2563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2786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파일에서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부분 주석처리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Notes.ini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환경변수에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sis_elasticsearch_protocol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파일에서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elasticsearch.hosts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부분에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해제방법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프로토콜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https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914"/>
          <a:stretch/>
        </p:blipFill>
        <p:spPr>
          <a:xfrm>
            <a:off x="3372628" y="4293096"/>
            <a:ext cx="5169724" cy="18315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28" y="1750085"/>
            <a:ext cx="5344840" cy="15042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628" y="3254321"/>
            <a:ext cx="4653363" cy="9119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72628" y="2564904"/>
            <a:ext cx="4980377" cy="68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91352" y="3603679"/>
            <a:ext cx="4980377" cy="56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72628" y="5085185"/>
            <a:ext cx="498037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576" y="2587551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설치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4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elastic\elasticsearch-6.8.0\bin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service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install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 수행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설치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32" y="1840943"/>
            <a:ext cx="53285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.\</a:t>
            </a:r>
            <a:r>
              <a:rPr lang="en-US" altLang="ko-KR" sz="1500" dirty="0" smtClean="0">
                <a:latin typeface="+mj-lt"/>
              </a:rPr>
              <a:t>bin\elasticsearch-service.bat </a:t>
            </a:r>
            <a:r>
              <a:rPr lang="en-US" altLang="ko-KR" sz="1500" dirty="0">
                <a:latin typeface="+mj-lt"/>
              </a:rPr>
              <a:t>install</a:t>
            </a:r>
            <a:endParaRPr lang="ko-KR" altLang="en-US" sz="1500" dirty="0">
              <a:latin typeface="+mj-lt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745682" y="2204864"/>
            <a:ext cx="695150" cy="6920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591" y="3907537"/>
            <a:ext cx="5667768" cy="52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35"/>
          <a:stretch/>
        </p:blipFill>
        <p:spPr>
          <a:xfrm>
            <a:off x="3421752" y="3611973"/>
            <a:ext cx="5765008" cy="1821403"/>
          </a:xfrm>
          <a:prstGeom prst="rect">
            <a:avLst/>
          </a:prstGeom>
        </p:spPr>
      </p:pic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구동시키기위한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해제방법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행에 있는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permission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java.security.AllPermission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행으로 복사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붙여넣기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Domino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Java.policy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파일은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C:\IBM\Domino\jvm\lib\security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경로에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후 서비스를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올리기전에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Java.policy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파일을 수정한다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구동시키기위해 하는 것이다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5481777" y="4551955"/>
            <a:ext cx="114539" cy="3488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41832" y="4286062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25808" y="5033670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31962"/>
            <a:ext cx="6613525" cy="4549776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31962"/>
            <a:ext cx="2673350" cy="4549775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화면에서  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“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제품명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” , “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버전명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”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을 선택 후 해당 제품의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96952"/>
            <a:ext cx="5814485" cy="1754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681865" y="3645024"/>
            <a:ext cx="258350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53400" y="4085456"/>
            <a:ext cx="7112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48" y="2516529"/>
            <a:ext cx="5261829" cy="3004666"/>
          </a:xfrm>
          <a:prstGeom prst="rect">
            <a:avLst/>
          </a:prstGeom>
        </p:spPr>
      </p:pic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24365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15452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+mn-lt"/>
              </a:rPr>
              <a:t>언어 분석 프로그램인 </a:t>
            </a:r>
            <a:r>
              <a:rPr lang="en-US" altLang="ko-KR" sz="1200" dirty="0">
                <a:ea typeface="맑은 고딕" pitchFamily="50" charset="-127"/>
              </a:rPr>
              <a:t>Stopwords.dat  /  </a:t>
            </a:r>
            <a:r>
              <a:rPr lang="en-US" altLang="ko-KR" sz="1200" dirty="0" smtClean="0">
                <a:ea typeface="맑은 고딕" pitchFamily="50" charset="-127"/>
              </a:rPr>
              <a:t>synonyms.dat </a:t>
            </a:r>
            <a:r>
              <a:rPr lang="ko-KR" altLang="en-US" sz="1200" dirty="0" smtClean="0">
                <a:ea typeface="맑은 고딕" pitchFamily="50" charset="-127"/>
              </a:rPr>
              <a:t>들을 </a:t>
            </a:r>
            <a:endParaRPr lang="en-US" altLang="ko-KR" sz="1200" dirty="0">
              <a:ea typeface="맑은 고딕" pitchFamily="50" charset="-127"/>
            </a:endParaRPr>
          </a:p>
          <a:p>
            <a:pPr latinLnBrk="0">
              <a:defRPr/>
            </a:pPr>
            <a:r>
              <a:rPr lang="en-US" altLang="ko-KR" sz="1200" dirty="0" smtClean="0">
                <a:latin typeface="+mn-lt"/>
                <a:ea typeface="맑은 고딕" pitchFamily="50" charset="-127"/>
              </a:rPr>
              <a:t>D</a:t>
            </a:r>
            <a:r>
              <a:rPr lang="en-US" altLang="ko-KR" sz="1200" dirty="0">
                <a:latin typeface="+mn-lt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+mn-lt"/>
                <a:ea typeface="맑은 고딕" pitchFamily="50" charset="-127"/>
              </a:rPr>
              <a:t>elastic\elasticsearch-6.8.0\config </a:t>
            </a:r>
            <a:r>
              <a:rPr lang="ko-KR" altLang="en-US" sz="1200" dirty="0" smtClean="0">
                <a:latin typeface="+mn-lt"/>
                <a:ea typeface="맑은 고딕" pitchFamily="50" charset="-127"/>
              </a:rPr>
              <a:t>경로에 다음과 같은 파일을 집어넣는다</a:t>
            </a:r>
            <a:r>
              <a:rPr lang="en-US" altLang="ko-KR" sz="1200" dirty="0" smtClean="0">
                <a:latin typeface="+mn-lt"/>
                <a:ea typeface="맑은 고딕" pitchFamily="50" charset="-127"/>
              </a:rPr>
              <a:t>.</a:t>
            </a:r>
            <a:endParaRPr lang="en-US" altLang="ko-KR" sz="1200" dirty="0" smtClean="0">
              <a:latin typeface="+mn-lt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9023" y="4581128"/>
            <a:ext cx="350045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1144" y="3148012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3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service start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32" y="1840943"/>
            <a:ext cx="53285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.\bin\elasticsearch-service.bat </a:t>
            </a:r>
            <a:r>
              <a:rPr lang="en-US" altLang="ko-KR" sz="1500" dirty="0" smtClean="0">
                <a:latin typeface="+mj-lt"/>
              </a:rPr>
              <a:t>start</a:t>
            </a:r>
            <a:endParaRPr lang="ko-KR" altLang="en-US" sz="1500" dirty="0">
              <a:latin typeface="+mj-lt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745682" y="2204864"/>
            <a:ext cx="695150" cy="6920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03" y="3933056"/>
            <a:ext cx="5818543" cy="48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0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서비스에서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확인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서비스가 정상적으로 수행되고 있는지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2745513"/>
            <a:ext cx="5974773" cy="2156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457056" y="4522382"/>
            <a:ext cx="2592288" cy="274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5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https://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웹페이지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서비스시작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5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서비스시작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3" y="1772816"/>
            <a:ext cx="401288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0" y="3573016"/>
            <a:ext cx="3776476" cy="2563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5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3068960"/>
            <a:ext cx="5616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9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무료로 시작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-&gt;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13" y="2243124"/>
            <a:ext cx="5961999" cy="28557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4021145"/>
            <a:ext cx="4705671" cy="20850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401272" y="2276872"/>
            <a:ext cx="864096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5829300" y="2672916"/>
            <a:ext cx="1715988" cy="284431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181600" y="5620679"/>
            <a:ext cx="610096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Download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25" y="2025651"/>
            <a:ext cx="3384376" cy="419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93160" y="5783245"/>
            <a:ext cx="700900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설치 프로그램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선택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받습니다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43" y="2780928"/>
            <a:ext cx="6065236" cy="189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207104" y="3458459"/>
            <a:ext cx="3058264" cy="402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09384" y="4105206"/>
            <a:ext cx="865530" cy="475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해당 제품의 버전 화면에서 환경에 맞는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링크를 선택하여 다운로드 진행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15" y="2571300"/>
            <a:ext cx="5748862" cy="25865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820710" y="3392996"/>
            <a:ext cx="1204553" cy="75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5417997"/>
            <a:ext cx="2428875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>
            <a:off x="3962890" y="4221088"/>
            <a:ext cx="0" cy="108012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설치 프로그램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선택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받습니다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67495"/>
            <a:ext cx="4340408" cy="3155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508129" y="2636912"/>
            <a:ext cx="864096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4913319"/>
            <a:ext cx="2514600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>
            <a:endCxn id="4099" idx="0"/>
          </p:cNvCxnSpPr>
          <p:nvPr/>
        </p:nvCxnSpPr>
        <p:spPr>
          <a:xfrm flipH="1">
            <a:off x="4842148" y="2996952"/>
            <a:ext cx="699492" cy="19163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494062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파일 압축 해제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7" y="4314669"/>
            <a:ext cx="5487715" cy="164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669669" y="2747369"/>
            <a:ext cx="864096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64" y="2086466"/>
            <a:ext cx="5476875" cy="1924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5324476" y="4048289"/>
            <a:ext cx="284976" cy="15121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262521" y="3435934"/>
            <a:ext cx="2109703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59521" y="5504142"/>
            <a:ext cx="2109703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680" y="2924944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289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elastic\elasticsearch-6.8.0\config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kibana.yml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열기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D:\elastic\kibana-6.8.0-windows-x86_64\config\kibana.yml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2492896"/>
            <a:ext cx="5470743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745088" y="3933056"/>
            <a:ext cx="14401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7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server.host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ip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server.port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port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D:\elastic\kibana-6.8.0-windows-x86_64\config\kibana.yml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7" y="3789039"/>
            <a:ext cx="6200775" cy="1209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880992" y="3964299"/>
            <a:ext cx="0" cy="2975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680" y="299695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16.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8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D:\elastic\elasticsearch-6.8.0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client-ca.cer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파일을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elastic\kibana-6.8.0-windows-x86_64\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config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\client-ca.cer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파일로 복사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42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페이지에서 생성된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elastic\elasticsearch-6.8.0\client-ca.cer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파일을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D:\elastic\kibana-6.8.0-windows-x86_64\config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54769"/>
            <a:ext cx="5321246" cy="1885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6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1144" y="3110771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17.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6881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xpack.security.enabled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보안사용 유무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환경설정에서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보안값을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했으면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환경설정에서도 보안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설정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----------------------------------------------------</a:t>
              </a:r>
            </a:p>
            <a:p>
              <a:pPr defTabSz="936625">
                <a:defRPr/>
              </a:pP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47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페이지의 비밀번호 </a:t>
              </a:r>
              <a:r>
                <a:rPr lang="ko-KR" altLang="en-US" sz="900" b="1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생성값에서</a:t>
              </a: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en-US" altLang="ko-KR" sz="900" b="1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계정과 비밀번호 참고하여 정의</a:t>
              </a: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elasticsearch.username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elasticsearch.password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계정의 비밀번호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----------------------------------------------------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elasticsearch.ssl.certificateAuthorities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보안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인증을 위한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cert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위치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5.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elasticsearch.ssl.verificationMode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 인증방법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elastic\kibana-6.8.0-windows-x86_64\config\kibana.yml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17.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318460" y="3612834"/>
            <a:ext cx="0" cy="3382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56" y="3979171"/>
            <a:ext cx="5541344" cy="1975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376455" y="4658874"/>
            <a:ext cx="5670305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340568" y="542294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03212" y="5315220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처음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kibana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구동시에는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임시비밀번호로 입력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4728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18.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8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60220"/>
            <a:ext cx="6613525" cy="452151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해당파일을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드라이브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-&gt; 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하위에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압축해제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다운로드 한 파일을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드라이브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-elastic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폴더 하위에 압축해제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202200"/>
            <a:ext cx="5203279" cy="1630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592960" y="2801121"/>
            <a:ext cx="2088232" cy="216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4225996"/>
            <a:ext cx="5076825" cy="142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745360" y="4978454"/>
            <a:ext cx="1863824" cy="322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254993" y="3140968"/>
            <a:ext cx="0" cy="16561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18.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0" name="Group 3"/>
          <p:cNvGrpSpPr>
            <a:grpSpLocks/>
          </p:cNvGrpSpPr>
          <p:nvPr/>
        </p:nvGrpSpPr>
        <p:grpSpPr bwMode="auto">
          <a:xfrm>
            <a:off x="261859" y="1743250"/>
            <a:ext cx="2686050" cy="4537900"/>
            <a:chOff x="4392" y="1157"/>
            <a:chExt cx="1692" cy="2953"/>
          </a:xfrm>
        </p:grpSpPr>
        <p:grpSp>
          <p:nvGrpSpPr>
            <p:cNvPr id="121" name="Group 4"/>
            <p:cNvGrpSpPr>
              <a:grpSpLocks/>
            </p:cNvGrpSpPr>
            <p:nvPr/>
          </p:nvGrpSpPr>
          <p:grpSpPr bwMode="auto">
            <a:xfrm>
              <a:off x="4400" y="1157"/>
              <a:ext cx="1684" cy="1992"/>
              <a:chOff x="4400" y="1157"/>
              <a:chExt cx="1684" cy="1992"/>
            </a:xfrm>
          </p:grpSpPr>
          <p:sp>
            <p:nvSpPr>
              <p:cNvPr id="125" name="AutoShape 5"/>
              <p:cNvSpPr>
                <a:spLocks noChangeArrowheads="1"/>
              </p:cNvSpPr>
              <p:nvPr/>
            </p:nvSpPr>
            <p:spPr bwMode="auto">
              <a:xfrm>
                <a:off x="4404" y="1368"/>
                <a:ext cx="1676" cy="1781"/>
              </a:xfrm>
              <a:prstGeom prst="roundRect">
                <a:avLst>
                  <a:gd name="adj" fmla="val 620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 type="none" w="med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 lIns="54000" tIns="61200" rIns="54000" bIns="25200"/>
              <a:lstStyle/>
              <a:p>
                <a:pPr defTabSz="936625">
                  <a:defRPr/>
                </a:pP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228600" indent="-228600" defTabSz="936625">
                  <a:buFont typeface="+mj-lt"/>
                  <a:buAutoNum type="arabicPeriod"/>
                  <a:defRPr/>
                </a:pP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CMD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창을 </a:t>
                </a:r>
                <a:r>
                  <a:rPr lang="ko-KR" altLang="en-US" sz="900" dirty="0" err="1" smtClean="0">
                    <a:latin typeface="맑은 고딕" pitchFamily="50" charset="-127"/>
                    <a:ea typeface="맑은 고딕" pitchFamily="50" charset="-127"/>
                  </a:rPr>
                  <a:t>오픈하여</a:t>
                </a: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defTabSz="936625">
                  <a:defRPr/>
                </a:pP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 D</a:t>
                </a: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:\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elastic\kibana-6.8.0-windows-x86_64</a:t>
                </a:r>
              </a:p>
              <a:p>
                <a:pPr defTabSz="936625">
                  <a:defRPr/>
                </a:pP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경로에서 우측의 </a:t>
                </a:r>
                <a:r>
                  <a:rPr lang="ko-KR" altLang="en-US" sz="900" dirty="0">
                    <a:latin typeface="맑은 고딕" pitchFamily="50" charset="-127"/>
                    <a:ea typeface="맑은 고딕" pitchFamily="50" charset="-127"/>
                  </a:rPr>
                  <a:t>명령어를 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수행</a:t>
                </a: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defTabSz="936625">
                  <a:defRPr/>
                </a:pP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endParaRPr lang="en-US" altLang="ko-KR" sz="100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6" name="Rectangle 104"/>
              <p:cNvSpPr>
                <a:spLocks noChangeArrowheads="1"/>
              </p:cNvSpPr>
              <p:nvPr/>
            </p:nvSpPr>
            <p:spPr bwMode="auto">
              <a:xfrm>
                <a:off x="4400" y="1157"/>
                <a:ext cx="1684" cy="187"/>
              </a:xfrm>
              <a:prstGeom prst="rect">
                <a:avLst/>
              </a:prstGeom>
              <a:solidFill>
                <a:srgbClr val="AACFF0"/>
              </a:solidFill>
              <a:ln>
                <a:noFill/>
              </a:ln>
              <a:effectLst>
                <a:outerShdw dist="50800" dir="5400000" algn="ctr" rotWithShape="0">
                  <a:srgbClr val="7CB5E8"/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>
                  <a:spcBef>
                    <a:spcPct val="2000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  <a:tabLst>
                    <a:tab pos="914400" algn="l"/>
                    <a:tab pos="7315200" algn="r"/>
                  </a:tabLst>
                </a:pPr>
                <a:r>
                  <a:rPr kumimoji="0" lang="ko-KR" altLang="en-US" sz="1400" b="1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설명</a:t>
                </a:r>
                <a:endParaRPr kumimoji="0" lang="ko-KR" altLang="en-US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2" name="Group 7"/>
            <p:cNvGrpSpPr>
              <a:grpSpLocks/>
            </p:cNvGrpSpPr>
            <p:nvPr/>
          </p:nvGrpSpPr>
          <p:grpSpPr bwMode="auto">
            <a:xfrm>
              <a:off x="4392" y="3149"/>
              <a:ext cx="1684" cy="961"/>
              <a:chOff x="4392" y="3109"/>
              <a:chExt cx="1684" cy="961"/>
            </a:xfrm>
          </p:grpSpPr>
          <p:sp>
            <p:nvSpPr>
              <p:cNvPr id="123" name="AutoShape 8"/>
              <p:cNvSpPr>
                <a:spLocks noChangeArrowheads="1"/>
              </p:cNvSpPr>
              <p:nvPr/>
            </p:nvSpPr>
            <p:spPr bwMode="auto">
              <a:xfrm>
                <a:off x="4400" y="3339"/>
                <a:ext cx="1676" cy="731"/>
              </a:xfrm>
              <a:prstGeom prst="roundRect">
                <a:avLst>
                  <a:gd name="adj" fmla="val 620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 type="none" w="med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 lIns="54000" tIns="61200" rIns="54000" bIns="25200"/>
              <a:lstStyle/>
              <a:p>
                <a:pPr defTabSz="936625" latinLnBrk="0">
                  <a:spcBef>
                    <a:spcPct val="20000"/>
                  </a:spcBef>
                  <a:buClr>
                    <a:srgbClr val="5F5F5F"/>
                  </a:buClr>
                </a:pPr>
                <a:endParaRPr lang="en-US" altLang="ko-KR" sz="1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4" name="Rectangle 104"/>
              <p:cNvSpPr>
                <a:spLocks noChangeArrowheads="1"/>
              </p:cNvSpPr>
              <p:nvPr/>
            </p:nvSpPr>
            <p:spPr bwMode="auto">
              <a:xfrm>
                <a:off x="4392" y="3109"/>
                <a:ext cx="1684" cy="177"/>
              </a:xfrm>
              <a:prstGeom prst="rect">
                <a:avLst/>
              </a:prstGeom>
              <a:solidFill>
                <a:srgbClr val="AACFF0"/>
              </a:solidFill>
              <a:ln>
                <a:noFill/>
              </a:ln>
              <a:effectLst>
                <a:outerShdw dist="50800" dir="5400000" algn="ctr" rotWithShape="0">
                  <a:srgbClr val="7CB5E8"/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>
                  <a:spcBef>
                    <a:spcPct val="2000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  <a:tabLst>
                    <a:tab pos="914400" algn="l"/>
                    <a:tab pos="7315200" algn="r"/>
                  </a:tabLst>
                </a:pPr>
                <a:r>
                  <a:rPr kumimoji="0" lang="ko-KR" altLang="en-US" sz="1400" b="1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주의사</a:t>
                </a:r>
                <a:r>
                  <a:rPr kumimoji="0" lang="ko-KR" altLang="en-US" sz="1400" b="1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항</a:t>
                </a:r>
              </a:p>
            </p:txBody>
          </p:sp>
        </p:grp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시작합니다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212976"/>
            <a:ext cx="5510331" cy="270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465168" y="3284984"/>
            <a:ext cx="1800200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4888" y="2204864"/>
            <a:ext cx="5256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.\bin\kibana.bat</a:t>
            </a:r>
            <a:endParaRPr lang="ko-KR" altLang="en-US" dirty="0"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73199" y="2420888"/>
            <a:ext cx="1327673" cy="2964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712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Web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IP:Port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(ex : http://125.7.235.176:15601)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페이지가 표시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47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페이지에서 얻은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계정으로 로그인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28864" y="2564904"/>
            <a:ext cx="963402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74" y="2088702"/>
            <a:ext cx="4968552" cy="3991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033120" y="4365104"/>
            <a:ext cx="252028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1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Web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접근 완료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99" y="2463214"/>
            <a:ext cx="5855851" cy="35792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2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2720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3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Logout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위에 표시되는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계정의 이름을 클릭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통하여 최초로 설정된 비밀번호 값을 자신이 원하는 값으로 변경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1988839"/>
            <a:ext cx="3521951" cy="413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현재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비밀빈호를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입력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변경하려는 비밀번호를 입력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106160"/>
            <a:ext cx="9216511" cy="7386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*elastic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계정은 공통으로 사용하는 비밀번호로 변경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=&gt;</a:t>
            </a:r>
          </a:p>
          <a:p>
            <a:pPr latinLnBrk="0">
              <a:defRPr/>
            </a:pP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Elasitc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=&gt; 123!@#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qwe</a:t>
            </a:r>
            <a:endParaRPr lang="en-US" altLang="ko-KR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=&gt; 123!@#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qwe</a:t>
            </a:r>
            <a:endParaRPr lang="en-US" altLang="ko-KR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2223983"/>
            <a:ext cx="3834218" cy="364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5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비밀번호 변경이 완료되었으면 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서버 내린다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228600" indent="-228600" defTabSz="936625">
                <a:buAutoNum type="arabicPeriod"/>
                <a:defRPr/>
              </a:pP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Kibana.yml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파일에 들어가 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elasticsearch.password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부분을 바꾼 비밀번호로 변경한다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저장 후 서버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재시작한다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56" y="3979171"/>
            <a:ext cx="5541344" cy="1975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40832" y="5301208"/>
            <a:ext cx="31683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504" y="2708920"/>
            <a:ext cx="928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21. </a:t>
            </a:r>
            <a:r>
              <a:rPr lang="en-US" altLang="ko-KR" sz="3000" b="1" dirty="0">
                <a:latin typeface="+mj-lt"/>
              </a:rPr>
              <a:t>Head </a:t>
            </a:r>
            <a:r>
              <a:rPr lang="ko-KR" altLang="ko-KR" sz="3000" b="1" dirty="0">
                <a:latin typeface="+mj-lt"/>
              </a:rPr>
              <a:t>플러그인 사용법</a:t>
            </a:r>
            <a:r>
              <a:rPr lang="en-US" altLang="ko-KR" sz="3000" b="1" dirty="0">
                <a:latin typeface="+mj-lt"/>
              </a:rPr>
              <a:t> (Elastic </a:t>
            </a:r>
            <a:r>
              <a:rPr lang="ko-KR" altLang="ko-KR" sz="3000" b="1" dirty="0">
                <a:latin typeface="+mj-lt"/>
              </a:rPr>
              <a:t>데이터 확인</a:t>
            </a:r>
            <a:r>
              <a:rPr lang="en-US" altLang="ko-KR" sz="3000" b="1" dirty="0">
                <a:latin typeface="+mj-lt"/>
              </a:rPr>
              <a:t> UI)</a:t>
            </a:r>
            <a:endParaRPr lang="en-US" altLang="ko-KR" sz="3000" b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6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 smtClean="0">
                  <a:latin typeface="+mn-lt"/>
                </a:rPr>
                <a:t>1. </a:t>
              </a:r>
            </a:p>
            <a:p>
              <a:pPr lvl="0"/>
              <a:endParaRPr lang="en-US" altLang="ko-KR" sz="1000" dirty="0">
                <a:latin typeface="+mn-lt"/>
              </a:endParaRPr>
            </a:p>
            <a:p>
              <a:pPr lvl="0"/>
              <a:r>
                <a:rPr lang="en-US" altLang="ko-KR" sz="1000" b="1" dirty="0" smtClean="0">
                  <a:latin typeface="+mj-ea"/>
                  <a:ea typeface="+mj-ea"/>
                </a:rPr>
                <a:t>https</a:t>
              </a:r>
              <a:r>
                <a:rPr lang="en-US" altLang="ko-KR" sz="1000" b="1" dirty="0">
                  <a:latin typeface="+mj-ea"/>
                  <a:ea typeface="+mj-ea"/>
                </a:rPr>
                <a:t>://chrome.google.com/webstore/category/extensions?hl=ko </a:t>
              </a:r>
              <a:r>
                <a:rPr lang="ko-KR" altLang="ko-KR" sz="1000" dirty="0" smtClean="0">
                  <a:latin typeface="+mj-ea"/>
                  <a:ea typeface="+mj-ea"/>
                </a:rPr>
                <a:t>입력</a:t>
              </a:r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n-lt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132" y="2105436"/>
            <a:ext cx="5443284" cy="2763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7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306896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Open JDK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>
                  <a:latin typeface="+mj-ea"/>
                  <a:ea typeface="+mj-ea"/>
                </a:rPr>
                <a:t>확장 프로그램 </a:t>
              </a:r>
              <a:r>
                <a:rPr lang="ko-KR" altLang="en-US" sz="1000" dirty="0" err="1">
                  <a:latin typeface="+mj-ea"/>
                  <a:ea typeface="+mj-ea"/>
                </a:rPr>
                <a:t>검색영역에</a:t>
              </a:r>
              <a:r>
                <a:rPr lang="ko-KR" altLang="en-US" sz="1000" dirty="0">
                  <a:latin typeface="+mj-ea"/>
                  <a:ea typeface="+mj-ea"/>
                </a:rPr>
                <a:t> </a:t>
              </a:r>
              <a:r>
                <a:rPr lang="en-US" altLang="ko-KR" sz="1000" dirty="0" err="1">
                  <a:latin typeface="+mj-ea"/>
                  <a:ea typeface="+mj-ea"/>
                </a:rPr>
                <a:t>elasticsearch</a:t>
              </a:r>
              <a:r>
                <a:rPr lang="en-US" altLang="ko-KR" sz="1000" dirty="0">
                  <a:latin typeface="+mj-ea"/>
                  <a:ea typeface="+mj-ea"/>
                </a:rPr>
                <a:t> head </a:t>
              </a:r>
              <a:r>
                <a:rPr lang="ko-KR" altLang="en-US" sz="1000" dirty="0">
                  <a:latin typeface="+mj-ea"/>
                  <a:ea typeface="+mj-ea"/>
                </a:rPr>
                <a:t>검색하여 해당 확장 프로그램 설치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264024" y="2420888"/>
            <a:ext cx="5721424" cy="2592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0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 smtClean="0">
                  <a:latin typeface="+mj-ea"/>
                  <a:ea typeface="+mj-ea"/>
                </a:rPr>
                <a:t>크롬 브라우저 우측 상단의 추가된 확장 프로그램 아이콘을 클릭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24" y="2251217"/>
            <a:ext cx="5328592" cy="2833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5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 smtClean="0">
                  <a:latin typeface="+mj-ea"/>
                  <a:ea typeface="+mj-ea"/>
                </a:rPr>
                <a:t>계정정보 </a:t>
              </a:r>
              <a:r>
                <a:rPr lang="en-US" altLang="ko-KR" sz="1000" dirty="0" smtClean="0">
                  <a:latin typeface="+mj-ea"/>
                  <a:ea typeface="+mj-ea"/>
                </a:rPr>
                <a:t>= elastic / 123!@#</a:t>
              </a:r>
              <a:r>
                <a:rPr lang="en-US" altLang="ko-KR" sz="1000" dirty="0" err="1" smtClean="0">
                  <a:latin typeface="+mj-ea"/>
                  <a:ea typeface="+mj-ea"/>
                </a:rPr>
                <a:t>qwe</a:t>
              </a:r>
              <a:r>
                <a:rPr lang="en-US" altLang="ko-KR" sz="1000" dirty="0" smtClean="0">
                  <a:latin typeface="+mj-ea"/>
                  <a:ea typeface="+mj-ea"/>
                </a:rPr>
                <a:t> </a:t>
              </a:r>
              <a:r>
                <a:rPr lang="ko-KR" altLang="en-US" sz="1000" dirty="0" smtClean="0">
                  <a:latin typeface="+mj-ea"/>
                  <a:ea typeface="+mj-ea"/>
                </a:rPr>
                <a:t>를 입력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96816" y="2252170"/>
            <a:ext cx="5748753" cy="2328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13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r>
                <a:rPr lang="en-US" altLang="ko-KR" sz="1000" dirty="0" smtClean="0">
                  <a:latin typeface="+mj-ea"/>
                  <a:ea typeface="+mj-ea"/>
                </a:rPr>
                <a:t>Connect </a:t>
              </a:r>
              <a:r>
                <a:rPr lang="en-US" altLang="ko-KR" sz="1000" dirty="0" err="1" smtClean="0">
                  <a:latin typeface="+mj-ea"/>
                  <a:ea typeface="+mj-ea"/>
                </a:rPr>
                <a:t>url</a:t>
              </a:r>
              <a:r>
                <a:rPr lang="ko-KR" altLang="en-US" sz="1000" dirty="0" smtClean="0">
                  <a:latin typeface="+mj-ea"/>
                  <a:ea typeface="+mj-ea"/>
                </a:rPr>
                <a:t>에 </a:t>
              </a:r>
              <a:r>
                <a:rPr lang="en-US" altLang="ko-KR" sz="1000" dirty="0" smtClean="0">
                  <a:latin typeface="+mj-ea"/>
                  <a:ea typeface="+mj-ea"/>
                  <a:hlinkClick r:id="rId2"/>
                </a:rPr>
                <a:t>https://172.21.10.97:19200/</a:t>
              </a:r>
              <a:r>
                <a:rPr lang="ko-KR" altLang="en-US" sz="1000" dirty="0" smtClean="0">
                  <a:latin typeface="+mj-ea"/>
                  <a:ea typeface="+mj-ea"/>
                </a:rPr>
                <a:t>를 입력 후  </a:t>
              </a:r>
              <a:r>
                <a:rPr lang="en-US" altLang="ko-KR" sz="1000" dirty="0" smtClean="0">
                  <a:latin typeface="+mj-ea"/>
                  <a:ea typeface="+mj-ea"/>
                </a:rPr>
                <a:t>connect </a:t>
              </a:r>
              <a:r>
                <a:rPr lang="ko-KR" altLang="en-US" sz="1000" dirty="0" smtClean="0">
                  <a:latin typeface="+mj-ea"/>
                  <a:ea typeface="+mj-ea"/>
                </a:rPr>
                <a:t>버튼을 클릭</a:t>
              </a:r>
              <a:endParaRPr lang="en-US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36060" y="2170066"/>
            <a:ext cx="6037420" cy="3131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3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r>
                <a:rPr lang="ko-KR" altLang="ko-KR" sz="1050" dirty="0">
                  <a:latin typeface="+mn-ea"/>
                  <a:ea typeface="+mn-ea"/>
                </a:rPr>
                <a:t>마이그레이션 수행한 </a:t>
              </a:r>
              <a:r>
                <a:rPr lang="ko-KR" altLang="en-US" sz="1050" dirty="0" smtClean="0">
                  <a:latin typeface="+mn-ea"/>
                  <a:ea typeface="+mn-ea"/>
                </a:rPr>
                <a:t>문서의 </a:t>
              </a:r>
              <a:r>
                <a:rPr lang="ko-KR" altLang="en-US" sz="1050" dirty="0" err="1" smtClean="0">
                  <a:latin typeface="+mn-ea"/>
                  <a:ea typeface="+mn-ea"/>
                </a:rPr>
                <a:t>갯수가</a:t>
              </a:r>
              <a:r>
                <a:rPr lang="ko-KR" altLang="en-US" sz="1050" dirty="0" smtClean="0">
                  <a:latin typeface="+mn-ea"/>
                  <a:ea typeface="+mn-ea"/>
                </a:rPr>
                <a:t> 표시된다</a:t>
              </a:r>
              <a:r>
                <a:rPr lang="en-US" altLang="ko-KR" sz="1050" dirty="0" smtClean="0">
                  <a:latin typeface="+mn-ea"/>
                  <a:ea typeface="+mn-ea"/>
                </a:rPr>
                <a:t>.</a:t>
              </a:r>
              <a:endParaRPr lang="ko-KR" altLang="ko-KR" sz="1050" dirty="0">
                <a:latin typeface="+mn-ea"/>
                <a:ea typeface="+mn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38282" y="2217498"/>
            <a:ext cx="6179214" cy="337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376936" y="386104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59836" y="3861048"/>
            <a:ext cx="118139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49074" y="3861048"/>
            <a:ext cx="118139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01515" y="3861048"/>
            <a:ext cx="74397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4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>
          <a:solidFill>
            <a:srgbClr val="969696"/>
          </a:solidFill>
          <a:prstDash val="sysDot"/>
          <a:round/>
          <a:headEnd/>
          <a:tailEnd/>
        </a:ln>
        <a:effectLst/>
      </a:spPr>
      <a:bodyPr/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45227</TotalTime>
  <Words>3537</Words>
  <Application>Microsoft Office PowerPoint</Application>
  <PresentationFormat>A4 용지(210x297mm)</PresentationFormat>
  <Paragraphs>870</Paragraphs>
  <Slides>94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94</vt:i4>
      </vt:variant>
    </vt:vector>
  </HeadingPairs>
  <TitlesOfParts>
    <vt:vector size="102" baseType="lpstr">
      <vt:lpstr>가는각진제목체</vt:lpstr>
      <vt:lpstr>굴림</vt:lpstr>
      <vt:lpstr>맑은 고딕</vt:lpstr>
      <vt:lpstr>산돌고딕 M</vt:lpstr>
      <vt:lpstr>Arial</vt:lpstr>
      <vt:lpstr>Times</vt:lpstr>
      <vt:lpstr>Office 테마</vt:lpstr>
      <vt:lpstr>디자인 사용자 지정</vt:lpstr>
      <vt:lpstr>PowerPoint 프레젠테이션</vt:lpstr>
      <vt:lpstr>목차  </vt:lpstr>
      <vt:lpstr>PowerPoint 프레젠테이션</vt:lpstr>
      <vt:lpstr>1. ElasticSearch Download</vt:lpstr>
      <vt:lpstr>1. ElasticSearch Download</vt:lpstr>
      <vt:lpstr>1. ElasticSearch Download</vt:lpstr>
      <vt:lpstr>1. ElasticSearch Download</vt:lpstr>
      <vt:lpstr>1. ElasticSearch Download</vt:lpstr>
      <vt:lpstr>PowerPoint 프레젠테이션</vt:lpstr>
      <vt:lpstr>2. Open JDK 다운로드</vt:lpstr>
      <vt:lpstr>2. Open JDK 다운로드</vt:lpstr>
      <vt:lpstr>PowerPoint 프레젠테이션</vt:lpstr>
      <vt:lpstr>3. Open JDK 환경변수 설정</vt:lpstr>
      <vt:lpstr>PowerPoint 프레젠테이션</vt:lpstr>
      <vt:lpstr>4. ElasticSearch 환경설정 (기본설정) - elasticsearch.yml 내용 추가</vt:lpstr>
      <vt:lpstr>4. ElasticSearch 환경설정 (기본설정) - elasticsearch.yml 내용 추가</vt:lpstr>
      <vt:lpstr>4. ElasticSearch 환경설정 (기본설정) - elasticsearch.yml 내용 추가</vt:lpstr>
      <vt:lpstr>4. ElasticSearch 환경설정 (기본설정) - elasticsearch.yml 내용 추가</vt:lpstr>
      <vt:lpstr>4. ElasticSearch 환경설정 (기본설정) - elasticsearch.yml 내용 추가</vt:lpstr>
      <vt:lpstr>4. ElasticSearch 환경설정 (기본설정) - elasticsearch.yml 내용 추가</vt:lpstr>
      <vt:lpstr>PowerPoint 프레젠테이션</vt:lpstr>
      <vt:lpstr>5. ElasticSearch 환경설정 (보안설정) – 참조파일 setting</vt:lpstr>
      <vt:lpstr>5. ElasticSearch 환경설정 (보안설정) – 참조파일 setting</vt:lpstr>
      <vt:lpstr>5. ElasticSearch 환경설정 (보안설정) – 참조파일 setting</vt:lpstr>
      <vt:lpstr>5. ElasticSearch 환경설정 (보안설정) – 참조파일 setting</vt:lpstr>
      <vt:lpstr>PowerPoint 프레젠테이션</vt:lpstr>
      <vt:lpstr>6. ElasticSearch 환경설정 (보안설정) – Server 용 대표 CA(인증자) 파일 생성</vt:lpstr>
      <vt:lpstr>6. ElasticSearch 환경설정 (보안설정) – Server 용 대표 CA(인증자) 파일 생성</vt:lpstr>
      <vt:lpstr>6. ElasticSearch 환경설정 (보안설정) – Server 용 대표 CA(인증자) 파일 생성</vt:lpstr>
      <vt:lpstr>PowerPoint 프레젠테이션</vt:lpstr>
      <vt:lpstr>7. ElasticSearch 환경설정 (보안설정) – Node 용 Cert(인증자) 파일 생성</vt:lpstr>
      <vt:lpstr>7. ElasticSearch 환경설정 (보안설정) – Node 용 Cert(인증자) 파일 생성</vt:lpstr>
      <vt:lpstr>7. ElasticSearch 환경설정 (보안설정) – Node 용 Cert(인증자) 파일 생성</vt:lpstr>
      <vt:lpstr>7. ElasticSearch 환경설정 (보안설정) – Node 용 Cert(인증자) 파일 생성</vt:lpstr>
      <vt:lpstr>PowerPoint 프레젠테이션</vt:lpstr>
      <vt:lpstr>8. ElasticSearch 환경설정 (보안설정) – Client 용 Cert(인증자) 파일 생성</vt:lpstr>
      <vt:lpstr>8. ElasticSearch 환경설정 (보안설정) – Client 용 Cert(인증자) 파일 생성</vt:lpstr>
      <vt:lpstr>8. ElasticSearch 환경설정 (보안설정) – Client 용 Cert(인증자) 파일 생성</vt:lpstr>
      <vt:lpstr>PowerPoint 프레젠테이션</vt:lpstr>
      <vt:lpstr>9. ElasticSearch 환경설정 (보안설정) – Client 인증용 CA(인증자) 파일 생성</vt:lpstr>
      <vt:lpstr>9. ElasticSearch 환경설정 (보안설정) – Client 인증용 CA(인증자) 파일 생성</vt:lpstr>
      <vt:lpstr>9. ElasticSearch 환경설정 (보안설정) – Client 인증용 CA(인증자) 파일 생성</vt:lpstr>
      <vt:lpstr>PowerPoint 프레젠테이션</vt:lpstr>
      <vt:lpstr>10. ElasticSearch 환경설정 (보안설정) – elasticsearch.yml 내용추가</vt:lpstr>
      <vt:lpstr>PowerPoint 프레젠테이션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PowerPoint 프레젠테이션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PowerPoint 프레젠테이션</vt:lpstr>
      <vt:lpstr>12. ElasticSearch 서비스 설치</vt:lpstr>
      <vt:lpstr>12. ElasticSearch 서비스 설치</vt:lpstr>
      <vt:lpstr>12. ElasticSearch 서비스 설치</vt:lpstr>
      <vt:lpstr>PowerPoint 프레젠테이션</vt:lpstr>
      <vt:lpstr>13. ElasticSearch 서비스 시작</vt:lpstr>
      <vt:lpstr>13. ElasticSearch 서비스 시작</vt:lpstr>
      <vt:lpstr>13. ElasticSearch 서비스 시작</vt:lpstr>
      <vt:lpstr>13. ElasticSearch 서비스 시작</vt:lpstr>
      <vt:lpstr>PowerPoint 프레젠테이션</vt:lpstr>
      <vt:lpstr>14. Kibana Download</vt:lpstr>
      <vt:lpstr>14. Kibana Download</vt:lpstr>
      <vt:lpstr>14. Kibana Download</vt:lpstr>
      <vt:lpstr>14. Kibana Download</vt:lpstr>
      <vt:lpstr>14. Kibana Download</vt:lpstr>
      <vt:lpstr>PowerPoint 프레젠테이션</vt:lpstr>
      <vt:lpstr>15. Kibana 환경설정(기본설정) – kibana.yml 내용추가</vt:lpstr>
      <vt:lpstr>15. Kibana 환경설정(기본설정) – kibana.yml 내용추가</vt:lpstr>
      <vt:lpstr>PowerPoint 프레젠테이션</vt:lpstr>
      <vt:lpstr>16. Kibana 환경설정 (보안설정) - 참조파일 Setting</vt:lpstr>
      <vt:lpstr>PowerPoint 프레젠테이션</vt:lpstr>
      <vt:lpstr>17. Kibana 환경설정(보안설정) – kibana.yml 내용추가</vt:lpstr>
      <vt:lpstr>PowerPoint 프레젠테이션</vt:lpstr>
      <vt:lpstr>18. Kibana 서비스 시작</vt:lpstr>
      <vt:lpstr>PowerPoint 프레젠테이션</vt:lpstr>
      <vt:lpstr>19. Kibana Web으로 확인</vt:lpstr>
      <vt:lpstr>19. Kibana Web으로 확인</vt:lpstr>
      <vt:lpstr>PowerPoint 프레젠테이션</vt:lpstr>
      <vt:lpstr>20. 계정의 비밀번호 변경</vt:lpstr>
      <vt:lpstr>20. 계정의 비밀번호 변경</vt:lpstr>
      <vt:lpstr>20. 계정의 비밀번호 변경</vt:lpstr>
      <vt:lpstr>PowerPoint 프레젠테이션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C216U</dc:creator>
  <cp:lastModifiedBy>PSH</cp:lastModifiedBy>
  <cp:revision>1687</cp:revision>
  <cp:lastPrinted>2013-07-01T01:08:00Z</cp:lastPrinted>
  <dcterms:created xsi:type="dcterms:W3CDTF">2008-04-30T02:11:39Z</dcterms:created>
  <dcterms:modified xsi:type="dcterms:W3CDTF">2019-11-15T00:57:06Z</dcterms:modified>
</cp:coreProperties>
</file>